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0" r:id="rId4"/>
    <p:sldId id="263" r:id="rId5"/>
    <p:sldId id="264" r:id="rId6"/>
    <p:sldId id="265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F31FE-4E19-4E34-A30C-59B9AA9981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8BC88C-E06E-4EBD-ACA3-B8D38F6E9F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4AEA55-590A-4EC2-9281-01C72612B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913B6-9B15-4548-9B34-46CCBAD2F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7B088-4DC7-4883-9AB0-1E84366B2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33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52DDD-9B83-47AA-B28A-3173DBEC3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3B29D-2A7D-46E4-9BBC-C124EFF08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2FE39-EF7C-4A7E-9B08-084858FB3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5E1DE-5CE9-4002-84CB-ED51500E1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C5511-E28F-4699-84AF-EBEA4B14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771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C3715-15E8-4F43-A8B7-BDA942F35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37621C-8F61-4952-B63A-C7706B2EB0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370DD-78DD-4BF6-80E1-06D3F8461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1028E6-F8C8-4936-8D61-44EE12C28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A4AC7-7220-4A3D-88B9-C9BF8F517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3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75C5E-D24C-4930-8D56-AAEF781C1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4CAE4-6C24-46C9-8511-6BCFB9E5E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441817-7C4C-47B8-8BEB-825389136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80535-4222-475F-ADD5-8E1E8DF2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77110E-592B-427D-B0BE-6C117E330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B5A97-25B0-4660-8F77-D7DE5D246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93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7DC81-E746-4D84-9C6B-9E77F6D59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CC488-A919-40DE-92D7-D85234773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39ADA3-CF71-4827-9C64-D091856E40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911067-FB61-4AD7-A674-F7C825F743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E1392E-4F9B-4ADA-AB46-D43D37C2B6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FEB4F9-9BCE-47F2-B7B8-F8B0D45E8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225F2C-755E-4674-8E11-26091D052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2FB7CB-A989-4918-93FB-FB944810F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45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0F1A5-81A8-4AED-BCA2-31003AEC8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85F941-6558-45CB-A9B6-8566492A2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573738-CFD4-4D40-BD8F-0999966E9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D297A3-0246-42BB-B1C2-A0AF74D54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561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986BBF-6941-40F3-938E-9612AA9AF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919EBA-7F43-4E40-9E7A-B6565D7C9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640AD-0040-4ECA-B595-42607E0FA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84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D7A63-0044-4908-A3E6-C4777FF3C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B5367-8974-4EE1-8AC5-C1A2B26ED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5D8480-DF50-4164-A82C-C0C02AE59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F4438E-0170-4D42-80B5-07F1FD67B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E03CBA-FF49-4C60-8CFC-7FD066871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3DECB-A254-4F1B-A0F1-20C2912EE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11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6DC24-355E-4712-9897-663184442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EA1671-F846-4B30-BAAB-10A0735E5D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DAA3CF-91E7-4A2A-93E1-A6EB3989E5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12A853-4D4B-4A38-9BEA-83A5E3CAE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7F180-9D28-4DC3-99E2-DA1077586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A021CF-39DE-42D9-A91B-F5DD1802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766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59C77-B8C4-4594-84A6-FCFC9CB01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B1D52B-3583-4F9B-8AC0-4100B3C5B9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AC6AB-7CD5-4158-8226-9B041F826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AB563-CDF2-4827-AA8E-0F0534416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C23C3-4C9C-4D23-9C08-ACBEEF574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88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B467CE-1B45-42EF-AA33-71F83C39F2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99CA07-4B4A-409E-88EA-A59D625F88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7EC46-6627-4201-A05B-C6DD0221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DE389-839C-4F0B-8F83-5991A5300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DCB61-C979-4470-AF29-8D4174037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73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22D3D8-81E6-429E-A643-85351172C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E31FE-E63F-4139-B360-A39C64E6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F09EF-A3BD-4FCB-B1F5-9C23D00519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C9D63-D17A-47F0-850B-3836872A08B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0DE8B-E88C-456A-A607-27FAB59E24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05696-9B51-4D59-A37B-0325243437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67F8E-6B67-4000-8773-595B5F813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77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rich.maths.org/1034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MTEhQUExQVFRUXFxgXGBcYFxgcGxccGBgYGBcaHBcaHCggHB0lHBQWIjEhJSksLi4uFyAzODMsNygtLisBCgoKDg0OGxAQGzQkICQvLCw3LDQ0LC8sNDQ0LC00LCwsLDUsLCwsLDQsLDQsNCw0NCwsLCwsLCwsLCwsLCwsLP/AABEIAMMBAgMBIgACEQEDEQH/xAAcAAABBQEBAQAAAAAAAAAAAAAAAwQFBgcCAQj/xABQEAACAQMCAwQGBwQFBwoHAAABAgMABBESIQUTMQYiQVEUIzJhcYEHM0JScpGhYoKSsRVDU7LBFlRzosLD4SQ0RGODo9PU8PElhJOUs7TE/8QAGgEAAgMBAQAAAAAAAAAAAAAAAAECAwQFBv/EADARAAICAQQBAgMIAQUAAAAAAAABAhEDBBIhMUETUQUy8BQiI2FxkbHBQjNTgaHR/9oADAMBAAIRAxEAPwDcaKKKACuJ5lRSzsFUDJZiAAPMk7Co/tBxYW0WsKZJGISKMHBkkYEqucHAwGZmwdKqzeFVUWLSMJbpufKCCMj1UR3+qjOy9T3zlz4tjAAWQxufRYW7VW5+r5k22QY42KHPlKQIz8mpOPtG7dLWRf8ASSQD+5I9MetdrAx8KdF6068sdPx2fOFgi+LXBA/MRGuf6cuR7UFv+7dMf/5wP1pNbQ+dd+h++ig9CPuKHtDKBvaO/wDo5rc//lkjpb/KaFfrUng8cyQvoHxmUNEP4qaNae+kEkZehI+BIooT068MstneRyoHidJEPRkYMp+DA4NL1SLq0V2MgzFMf66LCSbZxqIGJAMnuuGX3VI8D4+/NFvdaeY2eTKows2BkqVydEoAyVzhgCy9GVUVTxSjyWaiiigqCiim93fRRDMsiRjzdlX+ZoAcUVFDtHan2Zkk/wBHmT+4DXJ7RQ+C3J+FpdH/AHVAEvUVxLtDBC4iZi0pAPKjVncA5wWVQdCnB7zYHvrkdoov7O6/+0uf/DplZcOjhhMjM3fZpGblOHYyMdJdCC+QCoORtjwAwGq8kZNpcIVPHJ2AKWypv0nmVTjzAgWX8iR8qbz8QvT7D20fxill/wB7HSJ4lajZrqBD5O4Q/k+KkLe3WQZiljkHmrAj8xmrEoe5Q5ZfYQjnuT7Vyg/BbY/vTNSZ9K/zpvlHF/ipp8bSRR7OfgaSz51JRj4IPJPyNDb3B631yPwraf7VsaZNwac9eIXR+KWf/lqmkkXxpzkdaaikRc3Lsry8MuV6X91/Da4/S3FOYlul/wClyN+KOE/yQVMCQGvSo8qKQlJrpkPJc3w9meH9+2Y/3Z1rpOLXygZS1mPiQ0sPxwCsv5Z+dShiHlSDWu+3SlsiS9Wa8nEfalF+vilgH3yA8fx1xltK+9woqcgmV1DIwZWGQykEEHoQRsRVfkXBxTGFvRGMse0RYc+MYCgM2GnUdFZSdTke0uonJAqMsdK0W489umXGiiiqjQFFFFAFQ4/Lrv1TJ9Rb68eGq4dkB+IW2cfCRvOlYR13+XnUfdk/0pd5/wA3tMfDVd09jG9M34VUEPIQKXpGEb0tTJsKKKKBBSE42zgUvXLLmgCMIpnxOyaVVCHDrJFIh8ijq3h5qGX4MRUlPFg7b00sHa5UGPVHCf61TiScZ35bf1cWNuYO82SVKgK7RlJRVsWSaiiw33G4425Y1SzAAmKIamGQSCxyFjBwcNIyg+dMXuruQ9Yrdc9ADNIRj7x0xxtn3SDb8nFrZpGuhFVEyTpUYGScknzYkkljuSd6XEYrJLPJ/KjDRGf0arY5sk8x/blYKfjFDojPzWnFnZRRbxQQxk+KRqpPzAqTS386UEQ8qj+I+2Pgbc9/cK8xIfE09Aoo2t9tisZchj4n/wBfOvPRWp9RS9OI7GfJfzP5/wDGo664Zbu2ZbeGQjozRpqHwbGRU7SMsS+O1G1x+VgQo4cq/UzXMO+dpeYvw0T61Ue5cVxLc3C/Wxx3K/ei9VKN9vVuxRsDcnmDpsu+KlJEXNIGl9oyRYnFPsZ2sscwYwvr07OhBWSMncB42AZTjzAzRmi/4ckpV8skqg6JkwJEz1AJBBUkDKMCpwMg1zZ3DSM0UwVblV1gqCEuIwQOYgJJBBIDISShIGSGRm36fVLJw+zJl09cxFYjvTmE700U70sknlWpmZDyvCK5ibNd0iQ2niJ3wBj/ANeVNRbrJmNxlXDRsD4h1KkfkakJulMoWwwPkQf1p9oXTTHHAOLBrW3aU4kMMZcftFFLfrmvKxHjvb5YLmeHS/qpZI9sY7jldvyorKdE+iaKKKAKbx86eIKcY5luV1eZhfUo/KeQj8LU4gXxqU7S8PeWIGEgTxsJIWPQMMgg+5kZ0PjhzjfFV2z4pzCyMGjmX6yF8a0z47bMp3w65U+Bpo2YJpqiW5oAr1ZPGmNLRSUy8fg0U0DjzroN76BUOa8Y0hqPnXBbzoCiN4opmkS2GdLAvMR/ZA4CZ8OY3d/Csnjip5NsY2xsB7vKoXgfenu38njhHvVIkkH+tPJ+dTVc7VTudLwZsrtiyPmu64j6V3UY9FIvb5+VLVxEuBXRYCrl0I9ooBopgFFFFABXmK9oNIBtcrk9OlJxOqk5GaeE4ppc94/Cq5KnuXY0cSMrHYaT+hqP4lAzRl4xmaE86IDqxUYeP4SKSh8tWeoFPGjrq2bDD44/OoQm1kTY2uBlcSI2HQgpIqyKR0IYZB+fX515EN/dTHhW0KKOiao1Hksbsij+FRUihzsK7a+U5ckt7HikY26V7XijAr2gBC4YY6E0zp7dNgUyzTRGRgHafsbPNeXUqsuJJ5XHXo8jMP50VuXZ7gazWtvMQAZIYpDnOcuisc+/eisp0i5UU3vr2OFC8rqi5AyxxudgB5knYAbk1CN2pLH1VtKw8Hk0xKf3WJlHzjFRclHtibS7LHUdxbgdvc6edGGK50vkq6Z66ZFIZT7wRUP/AE7d5wYLYe9biVx+tule/wBM3fgkH5yfzxUPWgvIt6Xk6bsmQfV3dwo8EflSKP3nTmH5vTK77P34J5dzAV/atmJ/SdaeHjV7/YQH/tZB/uTSllx6c550ESYxjRMz565yGhTT4efXw8T14e5NaivJD8MuGdWD41o7RuQNIJXxCkkgEEHGT1608zTJCovLsKfrDDcY8tack/rak/OntXJ2rR0IS3RTEZJXMkcUahnkEhGpiqgIhOSQrHGoouw2153xguP6DvT/AFltGfwSyf7cdc8BjDX7N4w2wA/+YlOf/wBOrfQZsuWSlSZSuF2EsN1Mks2osqShUjWOJsqsTMASz6l5C57+PWDbJqdUV12g4a0gWSHSJ4smPVnSwbGuJiNwrgDffDKjYOnBacJ4qkynAKOp0yRvs8bfdcDPyIyGGCCQc1z8+Op37lSdkjXqvjekn1fL3UlVbnQ6HXPJ8a8pBGwaVVs04yvsBzFL4UprHnTSirFIVDzNe0yr3Jp7hUPKCaZ5ryjcFDlph8aak17XhIqLdjE5H8qQmvEhR5pDhI0aRvgqknA8TtShG+1Qd/ILl1RN4InDSSfZmkQ5WJfvIjgFmG2pQuThwFhxyyZP0FOSjG2d8HidYIlkxzBGvMx01kAyY92otUjGKSpVXrtVwcu7dsWWU1003lSINBNIkeSsajuKswglKbty20jzYghB82IHzp675ppGomuY4V3ETLNMfAad4UznZzIFfx7sRzjUMjdIILdJItNrAERUXoqhR8FGB/KilaKzHQKYZDM3PfcsW5I6iOIMVQr+1IF1k9cMq9F3dJD51DdmCfQrTPUW0AwfDESDH6VNQDauZllum2ZpO2OII18qcAUjGwApUHNVkT2md1EB/wAKeVxKdqAKvKdN6m31kEgJ98UiFR+U0h+RqUqO41GyyWsm2BPpb4SRSIB/GY6ka6Wnd40dXSO8aHPYxSWu5D0M4jT8MUUYP/eGarNVM7P8REHDbdwcPctJJFqUsNc5luRqAI7oXPiOgHlUxwjtCshWOVeTMeik5SQgZPKkwA+MHK4DgDJUAgme+O7bfPZRNN3LxZG9seNTRTRJEpZQjSS6Ww4GpVQqv2/6w6cjIXbJ2KdoIb7S+spMAeXPEQGxvqUgghsHqjgjI3GRSfEu/dTv5MkAPmI0WTI/euXH7tRs/DXSTnW5CuSC6nISTGME49lwBgON9gCCAMcjUZ3DUP24/Tr/AKN2LCp4USt1xCa3fRMomX+1hGCM5xrhY56Y9hmJz7Ip3Z8XglYIkqFz/Vk6ZB8Ymw4+YqAurKSScyTHKKQ0aDxbqZH26g5CqNhjVuSNKHHkGhXZFdY3R3R1DKyZw+QQdgrF/igqn7RFyqu/r66B6X7t2XVhjrtQGNUaC7bXm2W5AO2ebJDAPgkmoAb7FImG1WHgKTSowa7BlWSRCCkLDusdJBRIycrpPzrViUcnyun7PhmbJjlDsmNRrrmGmXDXcrIsjK0kcrxsVXSDsHQ6cnB5ciZ365+FOScddqUlKDplYoJTXvN91RfD1ubn1qNHDAfq9UZeSVfCT21EanqFwxIIJ0+yH54PMet06/gigH99HrRHBkatuhWhXm0CQ+AriPgR6PdXL/vRp+sMaVHcatrK1UNMJpi5wkTTTTNIfJY5JCvxJwoG5IFTWmk/8hbh1e8SjiGZZY4h5u6r/eIpsnFA/wBTFNMdt1Qqm/iJZNKMPwsT7qg4L2VMm1tLKzB33j5jn8QjMag/Bm+NSf8ATF2AP+UW5PiBZSflk3lXr4fLt2xbiTj4PLL/AM4YInjDEzd73STEBmU7d1Qo6glgakLrh4KqEAUKNKqBgADoAB0AxVb/AMpLxekdvL+9JF/sy08k7Qysi4VYpM97UplTG+QCGjPl3sfI1pjgnDpEJJSVMRl4TfFjplgC5OByWJA8MnngE48cD4Ujd8Kv1RyssTMFJUCHAJA2B9aTgnA2qQh7TFRquItKDrNExkjQZ2MgKrJHtuSUKKAcvgZqwRuGAIIIIyCDkEHoQfKk5yTplfoRKvZXYkjSRPZdVcfBgCP502EDzXaxiaSNViLto5feJbC51o3TQ3THWu7NdDTQ/wBlKwX3pJ65Me5RJy/+yNdcBX/4hO3hyIE+Ya4Y/o6/lVjdxszxjU6JP/JiEnLvO5988qj+GNlX9Kk7GxjhXREixrknCgAZO5Jx1JO5PU04orPZtSS6CiiigZRrNOXJNbtsYnJX3xSMzwsBnoATHn70TVImUDpvT/tDwEXGh0flTx50SgatjjUjrka0OBlcg7AggjNQ0lreJs1vzfIwSJv7yszJpPuy3xNYcuCW5uJRKDvgdxvmlAxqMsLzmLqCshDOjI4GpWRijA4JHVTuCQRgikLfjEkhblW1xKquya1EOklGKNjVKGwGUjJAzjbbBrPtd0V0TnMPnXJOaYekXP8AmNx+dt/jPXgmuj/0G6H71p/P0mprDN+CWyXsM+1xxbOx2ERSf/6Miyn9Iz+dHaCYpbTsntctwnvZhpT/AFiKcTcOuZElWaBY4mjZTmQM7a+7jSo0gYO51GoG4vRJZ2ZkbRzGt2ck4C8pfSJNR8B6hga3YE1CmdHTcY6LRx+2VLayQdEkjA+UMij+dNYlVgUdVdDglGGQcHIPuYHBDDcEZFI39xJcyIzBo4Y94YiCrMdJAllHUHSTpjPsg5bvYVHEK43rj67NedOD5XBt02P8N7vPIGFECJHzCoLMTIxdizuWbLnduoAJ3wBTjRXIpVWzWOc3kk5S7Zco7Ekuj0ivGQHqK9JrkuKiJWN5LXqQflURJwhC7NqmUswYhJpYxq0quRy2U9FHjU+X2pjM29Ck48omlfYvw27PpDqx+tQSDbq0WI5CT56Htx+6aV7QpzEjg/ziVISPNDmSZfnDHKPnUSs5KC4iR3jhKzGUbIyaSsoTxl9XIXGkFS0YGcjFTN7g3PDznb0hyPefQ7rH6Fq6+KM3sc+3/Rys21Te3otIFe0UV1DOFZ19ZdXMrku3MaFP2UjONIHhl9ZOOvd64FaLWfXkBt7yZHzomczQtjYkgc2PP3gyl8HqH2zpONGma38iY6WMeVO1QDwFMefSok8c10GhDugjNICY+6vecaVAcktGwdDjH6+7HlT7slKoaeJNowUlVPCLm6g8a/s642cDw5mBgAAR8svmRTrsArPHNcH2Z5dUXvjRVjRh5qxVnB8nFZtTFbb8jR5x0cu+jbwnhMZ3+3CWkjAHvR5z+4KOyeWub0/dlRB78W8DfzkYfKnXbiLFtzh7Vuyz9MnSh9aAPMxmRfnXvYxQY55BvruJtx48tuT/ADiNZd33CjZ+LZYKKKKrNAUUUUAFFFFAGe8UuDBPfhRqfKTxp0yZkEaID070sLfN6u3B7AQQRQgkiNFTUerEDBY+ZJySfM1Fca4E0t5ayjRy0zzgRuxjKyW+N/syAt0Pyqw1XDHtbfuRUabCiiirCQnOO63wP8qzLs/wtbm4jt5kWSOBruRg24B5y+j7eeiRv4a0i/v44UeSV1REUszE9APGs+4b2w4XBeXdx6VtcrCQBFPhOUjKQfV4VmP2ep223GSycZNJomOLdh7fkXJWNDI0UvLYoCyMVbSwJ+0Dgg7dKaX16ihpWZUjxryThVU94fLBFT3ZzthZ3upYZO+vWN1KPg5wQrdRsdxn31F8L7Fvoh9JkDNCiRRqoJQLGoQSNqwXmYDJY7LnCjqzYNTpFOCUPD+uTRhzuMnuOLe5V1VhnDAEZBB3GRkHcH3Uo0gFR1raGGR7TcmIjl+JaJ8mI/LS0efExE+NOreBpdQiZVVSRJcHBji0+2I892WQYwSfVoc6tZUpXLjpMksjgl0bpZ4RgpPyIXHF0R9LHBwCdmIQEkKZHA0xgkEAsQCQQK54zK+grGSsjssSHG6vKwjVsfsltXwU1LcN43aRoVt4p5kJy0qxkiUkDL8x8c3IwNS5GAANhgQ0EtilxFJH6bFHGxbkehXJiVtDxjSeV6tRrzpB091SANyb/s2FSVTunyZ/tUqf3f0JduFTwDvarlPvppWVentRbLIOpJQqegCNTQ6XBZGDrnScZBQkey6MA0bb+ywBq38P4jFOuuGRJFyRlSDgjqD5EeIO4pDinBIZzqZSsgGBKh0yAdcah1XO+lsqfEGtuXQ4skbhwyjHqpxf3uRl2Fl18OtM9RBGp/dUL/hUJcRLaTWkUmRGlyptX+zpkjlgEBI2Dpz+6D7SAY1FHq2cH4eLeGOFWLBBjUQoJ3zkhQBnfwAqM7QcfEbCGKITzd1irNpSIZyrSPg4OVyqgFiRnYd4a3UYpz8eSinKVRXZYKKqCcevAclbdx90cxPj38t/d/Klx2tZD662dUycvEwlCgeLJhZPkit/jUI6rFLhSJy0+WPcS0U24jYRzoY5V1KcHqQQRuGVhgqwO4YEEHpSttcLIiujB0YBlZSCGBGQQRsQR40pV5SVV+yLj6u6bH/Wxo5HuyhQn55PvNV7iKTwTNbkpLK3K5JCFFIlYoSQXOdBVicEbY6ZBN745xqC0iMs7hFGw8WY+Cqo3Zj5Cst459I5mdGjs4hym1RPOS0inz0xkBeg2DkHxqb1bx8yZKOOUukXW17HuUBkup1fx0CAKN9sAxN+pPxrv/JBx0u5T+OOI/3VWqtwr6WHDAXVuNHjJCSSvv5LbkeOzE+QNaZY3kc0ayxOHjcBlZTkEGlHUufMZBLG48NFeTsVGx9fNLOn9kdCRn8QjUM481Zip8Qas6qAMDYDwr2vGYAZOwG5PlScm+yJ46gggjIIwQfEGovsrwb0O2S31F9BkOo9TrkeTJz49+q/xHty5YizhWVB/WyuY43/AAYVmYftadJzkEjekIu212PbtIif2Jzp/NkBz+786oeoxp02ao6LNKKkol9oqq8M7cQu6xzxvbOxwpfSY3J6ASqSAT4BtJPgDVqqyMlJWmUTxyxupKgoooqRAKqnbHtmlmeWiiSXTrbU2lIlOQC7YJycHCgb43K5BNrrFe0S67u6LjJ55O//AFYQRn5KiGsuszvDj3L3ov0+JZJ0xG+7S3FxqknnmRM5VVLQIB5BVYO2AMnmE+YwNhzZ8SlixJDcyptkESs6MNjvG5ZGB88Z32IqT7LQF7qHABAZmYnwCoc49+p4xjyc/OwcW7BWkzSlgEWQDSE7pSQ6w7r4d4FMrjBKsTnUa52OObKlk3tGyTxwezaiZ7DdqRexHUFEyBS+nOl1bOiRMnIVsMNJ3UqRk7E+9vu1B4fbLKqCR3kWJQSQoLBmyxG+MIfiSBtUZ2L7OR2t3Iqu7MsCsSSMNz3OrugbYe2dup+uI8N2X028P1WkdxkjkSAEeBExVCSPMHTg+8+ddaDl6dvswSUd9Lox69cyyvNJhpXZnZyN8sScAncAA4A8AAPCuYkZzpRHdsgAKpOSdwM9B1HXGM5O1TPYzhkVy0kkxJSF00jYI2Rq7xOc426EDfcGtCtLVIl0Rosa9dKKFG/XYVQoXyy7dXCMhlj3BBw6nusMZRlPVT5gjqPKvojsB2mHELNJu6JATHKq9A69cA7gEYYA9A2PCs37QcESVJTBFGs+pdTlQuobMe+RvnK5I8j1IxVm+hbhzRW8ruhDSmNtRDKPq86AG66NRyw2JYj7OBbii4uvBXkaaLjxXgaTujs8i4VkdUbSJUYg6HI3xqUHYg7sM4Zgaf2x4mvN9GQIIrcLlCDylYKjBpI13ZI0kg0RDd3lXGNGoXjjAmMEvo+Odobl6umrHdz86yjhfA5p7+YSiXKSRNKzTDJHKKjHLHtjT7SFSpOM+JnmxueNpSoMUE+bLkvFY+aIdXf9nVghC4GWjDdOYF7xTrjPkccXFvcKWeKYPvnlSqoX8KyRqGT8TB/galILKF4Fj5IWIqMRMgGnxAKeBB39xqOk4Wy6+RPOpjGAsoEqMdIYd5xzHG4G0nUEeFcPJ8N/2n+/1x9cmlZG+yBe7kE63UAZZCrK0TBQxeEantpMbMGTWVck6GUMpKSEG+3fHYI4o5nfEcunQQrNq1IXGygnGlSc9AAayO47UNHcNM6xh1jMph1OF1IskYJbRkMyAjJ2AQA77nSoezSmzs4sjmW0UQjd0DAGNEA1Ieu6KdiCCoIIIrqaTTZsEWp/lX1+xTnjTTH3AuPxXSkr3XADGMspYKyq6NhScqVdSCNt8dQaoVjFJcW4ZQ3MmlR7kr1UvplkQt7k0xbdFwNsbWzhXC0mFzrwjkPakRgLy10hSykb6nURMCeiiMfZJLfgdn6NJPbEoCx9IjKRiNSrBUk0pk7rIupvD1y9MgVPUY3kir8CwZFCTojeE2ErPNKyvlpGRQwxpSIlAADjZmDvnx1jqAKh7jh7xGWKPK8pUuLfcgITzFaHp9UeWRjfAkIGNK4vvDrpZE7r6yh0OSMNqXZtS4GknrjA6gjYiuW0yPJGWRgFUMgzqUtqIJYHYEdBjPj41jemSuma1qL7RG9grsapolzyysdzH5KLjXrUfvxs598xqzcVv1ghlmf2Yo3kbHkilj/Kql2OtJfSGljDLalWjjyItJjjKpFoYZlbJWV8scYkGM+El9I0yrw651Z0sqxnHXEkix7Z8e/XQxJxxpS8GDI1KbryYlez3V/clnYmQjVknZAxwsMOruqM4HmdidyWC03A5hFNMpUi3RHZAVYujFw5DKxwVCKwzgMHyNsGmJ99ab9GnDJBG0sgzHcQREAsrAd+YnYEjDRyxH4qwPQZ50N2SVs3T+4kkZVGJHcrGHfvREBFJOmQ6ANhnrv8cVr30L2s0VvMkpIAkUhGBDKzIC7YI2DZVtvta/HNWeCwWMIsISJFO6IigMulgF26YJU5/Zx40hweTPELrSdS8i3VsA4R0aZtLHpqZJozgbgAZxlc68EFGRnzS3IslUH6V+NCOKK31LiUsXDHClY9OVc5GEzIrN5pG676qv1YB2h7FB+JvGJl0ySt654SSHlLtoznvlDy11ak3fABIONE+ivAo7rfgmuETTSp6mKSfSSZWbCkDJ2A6cwjBEWxUe1pJAKpjinGoM2V27rujKR1VgCCCPFWHuIrQOD2XIiWEAaIlREIO7BVAJZQAFOrPTPnSXEuDQzSK0kEbnBBkO0i9MAMBqwd+hGMVgeFeDqR18k6krRmHF1KqyzHmaFaRGI+sRcc2JwMKSVPkAdiACma1DsFeM9sY3Yu0Ehh1HqyhVeMk+J5ciAnxIJrKO2nZ+/jkkKrI1qjao25kZCJpbUXdyZNlzu3mdzkCtH+ieGcWbPcEFpZS6sGRtSBEjQkxkpnEYG3XGepq/TwcX2U63LHJDj8vr68F0ooorWcsKzD6ROEGCdroD1Munmt/ZyKAmpj4Iyqgz0BXf2hWn14RVWbDHLBwkWY8jxy3IoH0dwJyWYBMrI4zpXWC3rCS4xqDLIhG2QuMlutTvEOKQRsBP3AMOJJFxHkZH1p7qsPIkHfamHaq4srYSMsrRTrH9XATqPtGMtCgOxJYaiuNznoMOeA2NtcojtO90ygEq791W2PegUKvUZGtSRsR51FYGkuSby+aHXZxXklmuSumOVIkjB9pliaY8wjHdVuaCo3ONzgnAkeM8LS5iMTlgCVYMpwysjBlYEgjIIGxBB6EEEin1FXJUqKW7dmXX3C/Qi0D45TkmGV1XS+vcxvgKodWJwu2pdOnowVE3VwBgwAtj2hIoj+bHvj+A499ahevGI3MpQRhSXL40hQMsWztjHXNZlxi54eNJg4fDiORWUGOOPXjOcxacqm53YBgwB09CRY3J8Cnnhjjc3R7wqykvByUbmKxInnUYjRSSHjjYe0+MqMElfabGwOpIoAAAwBsB5VnVt9IsilQ9spj0jVy3wykDcKjDS4z07y7VfOGcRiuIllhcPG3QjPhsQQd1YEEFTgggg71OWKUO0VYtViz845XR5xa7MUMkixvKyqSEQZZj4ADxrOeFlIZvSFmWW5ck3MIIEhSTvFVibDgo4LIGGdOpftbajSN1bxuMSKrKPvAEfrWbNheRpqVV+xojLb4KnY8blZSyR+mJqIV7Z4gQM+zJHNImh19kgE5Izhc6Q6/pJ49Ul0Y4YzgRx5LSE+OSPaY7ARoG6dWzgV/tbf2rxssVllmikSK4CwoUyGRWiywk0hwDnuggZUtS/B7rh88yQtYmCV8hZMRjWVVmKiWN+ZnSHOCANjVblj3bFJbvYuSnt3bXXudXXDpLpkmmLKFk1RwnACRlGjbXgZMjI7nclV1AAZBYz/AGN4wJoTEzq09viKbBBJIHckwDsJFAYfEjqpAXHZSyxhreOT/SjmfD6zNS0MKoAqqFA6AAAD5Clp8GWEnKc7vx4RXOcZdIg+Iy+iTPcEH0eUDnkDPKdBpWYgDJQoAjn7PLjOAuthGz9o7C7jRnkltnADo7o0bxFl8HZTG2x3GWU9DmrPxOz50MkRZkEiMhZcal1AgkZHXes+hdlZopE5UseNUecjBzpZG+3G2k4bA9kggEEDo48anw2ZcmRw5SHFxKsjI4NjdhtSG5SZoCoTGEdkEmd5EGNQ3cYUZ2mbHgMjxiM8m3gbJaO1LM0mo5PryqadW+oqmo52cHc11rOMuJCi8wfbwNWwIG/wZh8GPnScC+iOJ7dNOk6pI4xgTIfrAUGxfHeU9dSgZwzZb0lcoS1V8M02KMKoVQFVQAABgADYAAdBiqL9KlhfTxokEYkgDB5AhHNLLnTlWIBQHS3dyxIG2BveLW4SRFkjYMjqGVgchlYZBB8iDStUSW5UXxdOz5zuOEzoAWikGfs6G1/OPGsflV97C8TW2tyt1G0BLM4ka3kj5q4zhvVrl0Xr17ig5OG06Bx3iqWsDzuGZVxsoyxLMFUDJAGWYDJIA6kgVmPFeMz3SSrKzIJdisckgCJpZRGNJAbIkbUzA6iQcAKgXMsEMfk6GDHn1XEEuPPgs97I9y2bP0oSYC8zDRwKNyGInQo/U7xozHYEgbiYFhJaWTiKVTKoMjzT5w7Z1Su+n2cqGAxkLhdiFxVR7P8AHblHHfkmVV70ZGoui5LMpAyJFG4A2bBXGSrLpEEyyIroQyOoZWByGVhkEHxBBq+CVcGfVYcmGeyZUuAcXu8I8p5iTOyoJIjC8TYYoHXHsEqUyNR3VskMQsB2g7N3BkiiJZzJNLKWjONJPNnyM9AkrLjPiF88Vd5ezFtpxGnJIIZGhOgxsM4ZAO6Op2xggkEEEiuRdXcG0sfpMf8AawgLIBv7cBODgYy0bEknZBUZY9ypsjiz+lJuK7Vclf8ATLmMq0xaGTSA+uJ3tpQv21ZDm3c53DHHUYfAavbfjaSPqN5FKEOeRZgyMTv7egu7D9kKvTfI2pbjPa6Ul1tEQBFQtJMsgKs/2PRzobIXclmUjI2NQ9j2jvLVSSkEyO0k2hdaP33aWQBizAkljpUgeAJO5q2OklJWv6JqGSS3JcDXttNPJ35Y3hhSSFURgOrTRgvKd08gFBOkZOdRwt17EWMkUDCRdOqWSRfwudQ28DucjzyfGpi1uYp4ldGWSKRcgjBVlNOAKqhi2y3WLJqN2NQSo9oooq0zBUZ2l4sLW1mnxkovdG+CxIVASOi6iMnwGT4VJ1FcTvS2IYG9Y5Kl1wRCoxrcncahkBVOcsw2wGIAMhtvZzr5hbvNJsTIx3ZyR1JNJXN1JDJFLDtNqKo4ByDpLYbHWIhDqBB23G4FO7q1jS4ueUulec6YBJ+rPLPU7nUrZPU+Nd2k2ie2YeFzbj+OZIz+jmt75hf5F/8AibNbsSqklSSASV9knHUbnalKgbeb0NjCVZocF4dClmjQYDxlQPZUsunG+lgoHcyZZL2MxiQOugjOokAfmem+2KwFBVfpC4mU5MQUsCTK/TA5eBFq93NZHHnyceNZ3w22uJ0V0gcq4DB2ZVUg7j2jqOxG4UitK4nax3rSSSRI9vbrII9aK3Ok0nWwyPq0xpH3m1HGFQnPjxaQoiq7KioiqBtsqKozjffGfnWzStu1H9zhfF4404zyc+Ev5f8ABzednr7Q5VIAQpI9cxOQMjuiEg/DNWb6M7OZLqZj6uJoI5QmVYT81mEUwKkhcLCw+8Q66gNK1UmlJ6kn4k1evo/kbTaAjGLe7jx+zb3axxf6h2+NS1O5R5d2V/CPRyZG4Rpr8359y+VUu13Eg8c6AaoYEZ7rG/MIXUlqPAl8rrH3WC49ZlYG0489yql5J0uZgDCsUhVE1FQFUDuyMgbW+RIFCnVj2Q++kNIYLOC0QaFlmHiScRZuGcsd2YyImWJJJck5ya5s8ijFy9j0sMblJR9yk2tnKqIrSk6UVM4+6oUdfhSwtVbCyuxBkh0sNmjYTxHWpHQ6QwB8NVNwkPi2fiT/AIUrFawyMsYIUuQoYZypJABHvBIPyrzWObWVSfv7HoMkE8bivY1zgPEGkVklwJ4TolAGATjuyKPuOO8NzjdScqwEpVXubkSW63e8U8Y5cpU/V98JOrBu66odbqWBHdDDY7nAu0Gq49H5nPBWQrJpAZWhcJLG+kAZUuv2VxqHXINeovmjzlcWWiqJ2ofPECv3bWM/xyy/+H+lXus17S36Q3tw1y6RajEkRc6Q8SxgjDHY4le4GM5GNxggm7DW9WU5r2cDO34g0gZ0RWjj+tIkUtGdSrpZBurDJYg7aUOCaUe2ne5AgVXf0eVgrsVU6JIttQVsMeZtt4HcVzw2DTHyknZodRYIHyMHohbJOhQAoUYUgd4Nkkllw2Fbm2QA6ZJDG0fNlCsvJlbAjDhcAopIwRgHatF5FFuRRWNySiXjsTbBLKHTJzFkBmDadIxMTLhVJJVRr2BJxU5XMaBQFUAAAAADAAGwAHgKqXF+0H/KmtzK9uiNFHqVQWmlmwURSyt3cHfSM91iSgA1YZPyzYl4RLcWk5z+ihQyFCbnIyBGwIEePvSb/BVY7ErnJOFy6oYmyTmNDk9TlRufeevzrR5Lgx8KnnjPrJI5JBIcapWYFYnJVcFmURgADHsgDAAqlHhzIAoilwAABGYXwBsBqeSLO3u+VUZpxVW6Oz8IyxxSm5P28N/wecKgEl1bQtnlyyMkgB9tRDLJpbzUtGmVOzDIIIJFafwK8ZlaKXAnhwkgAwGBHclUeCOBnbIBDLklTWccKhZbmBykkYWaPS0nKAy7csqQkjnJEhAxsSRkir12qdYzDLqePd0eVNOoJypJMHUrAgvGmNs5IA6kGWKScbXJT8VyRyZ04vwv7LDRVe7Kcaacyxks/L0FZioXmrIG05xgawUIYADG2QpyA67W3rQ2VzIgy6xNp/ERhf1Iq5c9HNrmjOZrpJnlnAb1szMT4GMYjiI8sxxofnS9vIiy6gjHoyA+YwRkeIyKRijKRogZdLYGNu7pwBnyGw/Klizaj6xcxjCnbf3Cu5GO2O3/AN+uzvRjtiok92MnFrBbg7W0wVFJ/qZwdDKx8BKVzn+01DJMiirxVH7FXiOJbSVAyPqdQygo4f8A5whBGCdbGQg+E3jpNMW4pJA8QRZRMJY45dbvypi8pjdAHYjXjTIDsdBDAsAUPEyJwk4s4k8bjJxfg0aiiikVle7btLyEEYYq0yCVVUlmTDdwAeLMEXche9g7E152WtZVaR5IEt+5HEETTj1bSklWABKYkUDIHRu6M1Yq4miDKysMhgQR5gjB3FKubHfFHzm/aQh5Ty1ZDJK4cSe0GkZix7uN86sg+NM77tPIyOY0VdO4bUSwK4YEDSACCAQdx02PStR7M/RxaFjLl3iWdwscmG2glZVAbA7haPO4YsoA1YZtSHbT6M7ZplnRmhheSJJ4Y1UBuZIsWtW+xjWuQBjCk7dau9WVUX74dF0vrD0xIJopmhJQEOoBYxyGOQgZ2DZjTchhjUCpzVUs+E3dvMVMIuAmJFUA8tBJM5l5TSkLzdOMLqGATknC69EghCKqKMKoCgeQAwP5UpVLimU7qI2wteVaJHLp7sIVwuy7J3wOmF6491fPltcyuiMXK5RTpVUGO6NvZ/livojjdk09vNCr8tpI3jD4zoLqV1YyM4znrWfdjfo+RtM1yYp4wZQsRiIVtLGNGYNIylcKzAEfaXfu7vdJfK6Kp4seT/Uin+pRIb2ZWBErZwF6R9BjAyEBB29oEN76t3CeJP6LbyGBmmeCF7aRdOdSi3jZEC5fTzJXZ9WMh5AdhkLdqPo90Sq1s0cMEkkaFWBblNIwTuRgKNGSp0lurNjAwK0PgvBY7eC3hAD+jxrGjso1bKFYg+BbG+POo/efzMnGMIfKkh9FAqgBVVQOgAAAz1wB0qg/SdOvPtY306TFcNv94PbBSP3WkHzrQqZcU4TBcponijlXydQ2M+Iz0PvFRzY/Ug4XVlmKeyalXRjnOhH3f4f+Few8WjjkQpnmZ7gVNTk4+ygBLH4A1fOD9lrNpLyM26aI50RU3049GgfcZw3ekbc5qdTs3apFLDFBHCsqsr8pFQnUME6lAOr39dhXMj8KSdubOhL4japRI/s1aTuzzTx8pZY1WSJsFpXA0851HdQlAF07kgLqxpCiWteCwRyCSOMIyx8oachQmQcBB3fsrvjOFA6CuOz160sI5mOdGTFLgY9YhwzAZOFcYdR911qTrrJUqOY3bsK+f/pslxxM6+6PR4gpbYNhpCcE7HBevoCoLjUKSXdkjAEoZpxkA5CRckjfwzdIfiBTItHz1H2NuXs2v+Qno4ydRK6yqnBkCY9jOd85wpOMYzJfRYSnFLUoCFLur6RgEGGULqxt7RGM+NfRkkKspRlUoQVKkAqQRggjoRjbFV3spwe3guL7kwQxYnRRojRcL6Nbtp7oG2os2OmWJ8aAos1RtxwG3kkeSSMO0iCNg+WUrkH2D3QTpTJxk6F8hUlRQMp3bO6HMt4DpjiBD97CiR1B5UaAjDacGQ43UpH5nDH5VebyKNkYSqrR4OoMAVI8cg7EVVuznZe2ktYJHhKM8ayFEd4wmsawmiNgo0hguMfZrDqdI8styka8GpWONUQnFdHKIkkEQbuq5IGlsjQVz1YNpIHmBV64a5nt4zPEAXUF0YZGfgwzgkZGoA4xkA5AiOO8EggtppoIVWWJOYrr9Y3JPNCcz2ipKYIzghj5mrMjAgEdDuKt02n9FNXdlefN6rTqhva2EcbSMiBTI2pyPE+fu8Tt4knqSTE9uiws2Ko74ltyRGrM2kXERchVBJwoJ+ANT9FalwylOnZiacYtBrVpo1YdA0iKVIznUGII/wDenFtexSaOSrz74bkq0gO/3kBCj3kgDxPjWn8MY+kXYJOA8eB4DMSnYfHNSpra9dL2Nz18vCKF2d7KyPKk8wEKIwkijDBpCR7JaVSVRdzlUJ1A4LaSytepIlbGoA4IIyM4I6Ee8edRHZPuwtBtm2kaDAOcIuGgz7+Q8JPvNTVY5zlN3IxznKbuQUUUVEgFNeK3ohglmIyI43fHnpUnH6U6rEPpV7dzvNJaWzMkcTaGK+3LKPsjyUNgYG7EHw2KboaVmxcEszDbwxE5ZI1Vm+8wA1N8Scn5037VqTZXOndhDIy/iVSy/wCsBT6wRxFGJG1OEUM23eYAajttuc9KS4xatLBNEjaGeN0V/ullIDfInNMQ6jcEAjoRn866r53k7Q8a4WwWaWfCYAWZRJFJgbKsunJBx9lg3nvtW6cS42sFm11IjBViEjJtqGQDp8s5OMnYeO1JOx0LcbvuRBLKBqKISq+Lt0RB72Yqo95rrg9jyIIYc55caJnz0qBn54zWScP7a3V3f2om0CBrhMW6jIBw2g68BnZWKvk4GUB0jFbPTJZMcsbqRDdqFzHEo6m6tT/DPG5/RDUzWQcZ+kKRr5MIvo1tcv3e9rk5aywyNnOCe8zImNyq+J21+gJQlGr88hRRWfdu+209vcejWwQFUV3kdS3tltKqoYeCZLHPXGOtRnNQVyFGLk6RauFjF1eDxZopP4ohGD/3J/Kpes6+jPiF5dXFxcykPC0SRBwoUFoncgJj2gObJqbz0jJIIGi0RluVoUo7XRUuMccgsb4c1wiXMeX2OEeIqqyHA2DK2hmOw5UfQZNWqGVXUMpDKwBDAggg9CCOoqm/Sb2ckuY4poF1yw6gUHV4306wuTjUGRGAPgGA3NRP0RpcI86NHNHb4DBZY3jCyFjq0K6g7jdsbZAPVjmG+Snta49ye1bNyfPsX/i/FIbaJpp3Eca9Sc/kAN2J8AASapnAO3Fre8SjVA6NyZkj1qBry0Uj4wTjIiBwcHu/KmX0w8AvblrZreNpY0EgZFZQVdtIDEMwz3Qwz4ZPgaefRh2DNkDc3ABuZFwF2IgT7gI2LnqzDbwGQMm+lQko7bb5NAqm8D7U2np15bmZRLJc9wHIDFIIImUORp1643GnOTpOKuVYF9LPZs213JMqEQT+s1fZWUnEi58CWw48y7Y6bEUm6CEVJ0zfaKguwtxPJYWz3IYSmPvatmbBIVmB6FlCsfe1TtRIFR+kjtHb21rJFLLoedGjULkuFbuvIABsFVicnxAHUgVaLOZHjR4yCjKrIR0KkAqfyIr55v8Agd7xLidxEySB2ldXd0YLFCHZUIJABUJjSB7RPvJr6JijCqFHQAAfADApJ2NoJowysp6EEH5jFRPY67EllanUGbkRa8EHDaAGzjocg1LyICCD0IIPzr55439Gd7YyFreOSaMZ0SwM3MC+AZAdYP4Mjbw6UN0CR9EUVX+wMl01hbm8DLPpIbWMOQGYRlx94oFJ95+VUH6Y+2F3bXCW8MjW8ZiEhcYBkJZgQHPQLpHTBy2+2KG6VjjFydI0axfF7dJjrFbyZ89RnT9OUPzFTFZf9EvCeIc2S8u5JtEkYjVJmYu+G1B9LH1ajvYGATrJwB7WoUJhJU6sp172ntbXihgkk0GeGMnIwiurOqZboDIpxvt6pR4irjWSfTZ2XlkeO7hjaQCPlSqqlmADFkbSBkr33B8tvDJFh+hy4uWsMXAcBJCkJcEM0YVSPa3IDF1B8lA8KL5ok4LYpJ/8F6oooplYVQ7Dsxaf0xPLygXCLMCWcgSOTqcKTpDe/Gx3GKKKTGXyiiimIK8ZQQQRkHYg+NFFAEZY9nbOGTmQ2tvFJv30hjVt+veVc71KUUUAQ79lrIz+kG2iMobXqKj2s5146as76sZzvUxRRQAVFcV7N2ly6yTwRyuo0gsM5XJIVh0ZcknByNz50UUAScaBQAoAAGAAMAAdAB4CuqKKACiiigAooooAKKKKACiiigAooooAKKKKACuHjUkEgEjcEjp8PKiigDuiiigAooooAKKKKA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http://mybesthelper.files.wordpress.com/2014/01/kids-talking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5" y="-13708904"/>
            <a:ext cx="2543523" cy="192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2.hubimg.com/u/4836675_f2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26" y="893350"/>
            <a:ext cx="3279945" cy="253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s256376672.websitehome.co.uk/KS_3_Year_7/Y7_KS_3_files/Y7_23_24_Area_Perimeter/1_are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699" y="3892655"/>
            <a:ext cx="3744416" cy="247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F68C35-C16E-46D9-8814-76FE09435C00}"/>
              </a:ext>
            </a:extLst>
          </p:cNvPr>
          <p:cNvSpPr txBox="1"/>
          <p:nvPr/>
        </p:nvSpPr>
        <p:spPr>
          <a:xfrm>
            <a:off x="5252483" y="335845"/>
            <a:ext cx="638763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Introduction: Discussion Questions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What is perimeter?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can you calculate the perimeter of different shapes?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What is area?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can you calculate the area of different shapes?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would you calculate the perimeter of the two shapes on the left?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would calculate the area of the two shapes on the left?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When you write your answer for perimeter, what units do you need to include?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When you write your answer for area, what units do you need to include?</a:t>
            </a:r>
          </a:p>
        </p:txBody>
      </p:sp>
    </p:spTree>
    <p:extLst>
      <p:ext uri="{BB962C8B-B14F-4D97-AF65-F5344CB8AC3E}">
        <p14:creationId xmlns:p14="http://schemas.microsoft.com/office/powerpoint/2010/main" val="2826111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AD1016-19F9-4219-867C-7F2FF5A51747}"/>
              </a:ext>
            </a:extLst>
          </p:cNvPr>
          <p:cNvSpPr/>
          <p:nvPr/>
        </p:nvSpPr>
        <p:spPr>
          <a:xfrm>
            <a:off x="179608" y="348734"/>
            <a:ext cx="572589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Perimeter Definition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Perimeter is the distance around a two-dimensional shape</a:t>
            </a:r>
            <a:r>
              <a:rPr lang="en-US" sz="1600" dirty="0"/>
              <a:t>. </a:t>
            </a:r>
            <a:endParaRPr lang="en-GB" sz="16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AFD5A5D-2A11-4BC3-B1D7-23BD3871766B}"/>
              </a:ext>
            </a:extLst>
          </p:cNvPr>
          <p:cNvCxnSpPr/>
          <p:nvPr/>
        </p:nvCxnSpPr>
        <p:spPr>
          <a:xfrm>
            <a:off x="6096000" y="142875"/>
            <a:ext cx="0" cy="6638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9A6BDFC-5C30-49F8-B4EF-DB1FBCE44B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87" t="17917" r="20000" b="11528"/>
          <a:stretch/>
        </p:blipFill>
        <p:spPr>
          <a:xfrm>
            <a:off x="145502" y="1525095"/>
            <a:ext cx="5855248" cy="40195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DB2F092-45A9-4CA7-A47E-335A7D57A131}"/>
              </a:ext>
            </a:extLst>
          </p:cNvPr>
          <p:cNvSpPr/>
          <p:nvPr/>
        </p:nvSpPr>
        <p:spPr>
          <a:xfrm>
            <a:off x="6380383" y="348734"/>
            <a:ext cx="57258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Area Definition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Area is the term used to define the amount of space taken up by a 2D shape or surface. 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>It is measured in square units : cm²  or m². 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>Area is calculated by multiplying the length of a shape by its width. 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/>
            </a:r>
            <a:br>
              <a:rPr lang="en-US" sz="1600" dirty="0">
                <a:latin typeface="Comic Sans MS" panose="030F0702030302020204" pitchFamily="66" charset="0"/>
              </a:rPr>
            </a:br>
            <a:endParaRPr lang="en-US" sz="1600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F621D5-4F5D-4EA4-9D47-997C3C9D5F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36" t="20620" r="35291" b="25116"/>
          <a:stretch/>
        </p:blipFill>
        <p:spPr>
          <a:xfrm>
            <a:off x="7560583" y="4424450"/>
            <a:ext cx="3066135" cy="22403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2BBB10-69F5-4967-9191-FD29BDAF38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285" t="35349" r="36250" b="23380"/>
          <a:stretch/>
        </p:blipFill>
        <p:spPr>
          <a:xfrm>
            <a:off x="7560597" y="2549468"/>
            <a:ext cx="3066121" cy="175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91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8843EC-B8F5-4ACD-93F1-8664E6C9E8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75" t="59167" r="62344" b="8334"/>
          <a:stretch/>
        </p:blipFill>
        <p:spPr>
          <a:xfrm>
            <a:off x="410682" y="1192008"/>
            <a:ext cx="5113134" cy="33051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D6FC26-4608-4C5C-B9A9-95BF1E3FC7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526" t="32258" r="29168" b="28849"/>
          <a:stretch/>
        </p:blipFill>
        <p:spPr>
          <a:xfrm>
            <a:off x="6572492" y="1192008"/>
            <a:ext cx="4880722" cy="33051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AE2197-E8D1-41EB-9E67-59C4796F0713}"/>
              </a:ext>
            </a:extLst>
          </p:cNvPr>
          <p:cNvSpPr/>
          <p:nvPr/>
        </p:nvSpPr>
        <p:spPr>
          <a:xfrm>
            <a:off x="4652464" y="569345"/>
            <a:ext cx="3331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Activity 1: Perimeter Recap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70FD60-3AA6-48B1-802D-F4FFF2E5D8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859" t="39695" r="29201" b="43811"/>
          <a:stretch/>
        </p:blipFill>
        <p:spPr>
          <a:xfrm>
            <a:off x="6424470" y="4708984"/>
            <a:ext cx="5580801" cy="162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63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8AE2197-E8D1-41EB-9E67-59C4796F0713}"/>
              </a:ext>
            </a:extLst>
          </p:cNvPr>
          <p:cNvSpPr/>
          <p:nvPr/>
        </p:nvSpPr>
        <p:spPr>
          <a:xfrm>
            <a:off x="4114501" y="450997"/>
            <a:ext cx="3722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Activity 2: Perimeter Practice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6C7E5B-DF53-48A3-897F-DDE631DF24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34" t="31783" r="30494" b="8035"/>
          <a:stretch/>
        </p:blipFill>
        <p:spPr>
          <a:xfrm>
            <a:off x="783882" y="1037816"/>
            <a:ext cx="4596099" cy="50398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584045-D816-4059-928D-3AAD0205E2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53" t="68062" r="70056" b="10078"/>
          <a:stretch/>
        </p:blipFill>
        <p:spPr>
          <a:xfrm>
            <a:off x="7120270" y="1148315"/>
            <a:ext cx="3799367" cy="240941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C5F1ED5-D5BC-4048-A629-110E4C84953F}"/>
              </a:ext>
            </a:extLst>
          </p:cNvPr>
          <p:cNvCxnSpPr>
            <a:cxnSpLocks/>
          </p:cNvCxnSpPr>
          <p:nvPr/>
        </p:nvCxnSpPr>
        <p:spPr>
          <a:xfrm>
            <a:off x="6096000" y="3732028"/>
            <a:ext cx="580183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8ADF6-BB7C-4932-9E4C-E1A748A274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599" t="40000" r="39825" b="45582"/>
          <a:stretch/>
        </p:blipFill>
        <p:spPr>
          <a:xfrm>
            <a:off x="6812020" y="4082902"/>
            <a:ext cx="4359159" cy="190322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07B9110-D2B1-4309-8790-463297F78BD1}"/>
              </a:ext>
            </a:extLst>
          </p:cNvPr>
          <p:cNvCxnSpPr>
            <a:cxnSpLocks/>
          </p:cNvCxnSpPr>
          <p:nvPr/>
        </p:nvCxnSpPr>
        <p:spPr>
          <a:xfrm flipV="1">
            <a:off x="6096000" y="1037816"/>
            <a:ext cx="0" cy="53948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99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8AE2197-E8D1-41EB-9E67-59C4796F0713}"/>
              </a:ext>
            </a:extLst>
          </p:cNvPr>
          <p:cNvSpPr/>
          <p:nvPr/>
        </p:nvSpPr>
        <p:spPr>
          <a:xfrm>
            <a:off x="4705234" y="504160"/>
            <a:ext cx="2781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Activity 3: Area Recap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4B53E2-CFDC-4D0D-849D-A901F49EE5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24" t="39845" r="70349" b="10852"/>
          <a:stretch/>
        </p:blipFill>
        <p:spPr>
          <a:xfrm>
            <a:off x="797441" y="1180213"/>
            <a:ext cx="3314491" cy="4805918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1C49D4-FB69-4900-9538-88B5F8DA9F3F}"/>
              </a:ext>
            </a:extLst>
          </p:cNvPr>
          <p:cNvCxnSpPr>
            <a:cxnSpLocks/>
          </p:cNvCxnSpPr>
          <p:nvPr/>
        </p:nvCxnSpPr>
        <p:spPr>
          <a:xfrm flipV="1">
            <a:off x="4815104" y="1035447"/>
            <a:ext cx="0" cy="53948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29EC211-0521-4CC9-B057-5B4A711D11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593" t="31163" r="28750" b="8527"/>
          <a:stretch/>
        </p:blipFill>
        <p:spPr>
          <a:xfrm>
            <a:off x="5755757" y="1037816"/>
            <a:ext cx="5170629" cy="537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551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8AE2197-E8D1-41EB-9E67-59C4796F0713}"/>
              </a:ext>
            </a:extLst>
          </p:cNvPr>
          <p:cNvSpPr/>
          <p:nvPr/>
        </p:nvSpPr>
        <p:spPr>
          <a:xfrm>
            <a:off x="4577795" y="429733"/>
            <a:ext cx="30364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Activity 4: Area Practice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5443B-E691-4E0C-8031-4A8B51B48B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51" t="58863" r="61221" b="7029"/>
          <a:stretch/>
        </p:blipFill>
        <p:spPr>
          <a:xfrm>
            <a:off x="633451" y="1669311"/>
            <a:ext cx="4761935" cy="313660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1A94F11-FF6F-459A-ACAB-D78FB1579577}"/>
              </a:ext>
            </a:extLst>
          </p:cNvPr>
          <p:cNvGrpSpPr/>
          <p:nvPr/>
        </p:nvGrpSpPr>
        <p:grpSpPr>
          <a:xfrm>
            <a:off x="6496493" y="975093"/>
            <a:ext cx="4890976" cy="5627725"/>
            <a:chOff x="6496493" y="975093"/>
            <a:chExt cx="4890976" cy="562772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12E8AC42-5E81-49E8-9EB6-EE667BC0AC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8721" t="31628" r="28924" b="6266"/>
            <a:stretch/>
          </p:blipFill>
          <p:spPr>
            <a:xfrm>
              <a:off x="6496493" y="975093"/>
              <a:ext cx="4890976" cy="5280979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825E633-C024-4085-858C-B9EF0E2D4860}"/>
                </a:ext>
              </a:extLst>
            </p:cNvPr>
            <p:cNvSpPr/>
            <p:nvPr/>
          </p:nvSpPr>
          <p:spPr>
            <a:xfrm>
              <a:off x="6496493" y="6060557"/>
              <a:ext cx="1010093" cy="54226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2070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8AE2197-E8D1-41EB-9E67-59C4796F0713}"/>
              </a:ext>
            </a:extLst>
          </p:cNvPr>
          <p:cNvSpPr/>
          <p:nvPr/>
        </p:nvSpPr>
        <p:spPr>
          <a:xfrm>
            <a:off x="4528506" y="450997"/>
            <a:ext cx="2937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u="sng">
                <a:solidFill>
                  <a:srgbClr val="FF0000"/>
                </a:solidFill>
                <a:latin typeface="Comic Sans MS" panose="030F0702030302020204" pitchFamily="66" charset="0"/>
              </a:rPr>
              <a:t>Activity 5: </a:t>
            </a:r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Investigation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D3805-007A-427E-B93D-34C5963F0D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97" t="11961" r="18285" b="9147"/>
          <a:stretch/>
        </p:blipFill>
        <p:spPr>
          <a:xfrm>
            <a:off x="691117" y="1617765"/>
            <a:ext cx="5701555" cy="4959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CB8F8C-764E-474B-A63E-E8A7D60327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49" t="23256" r="37035" b="66976"/>
          <a:stretch/>
        </p:blipFill>
        <p:spPr>
          <a:xfrm>
            <a:off x="1318437" y="942603"/>
            <a:ext cx="3976577" cy="6698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CFB81FD-0C52-40D1-BA7F-E9AB4E5740DD}"/>
              </a:ext>
            </a:extLst>
          </p:cNvPr>
          <p:cNvSpPr/>
          <p:nvPr/>
        </p:nvSpPr>
        <p:spPr>
          <a:xfrm>
            <a:off x="6946604" y="1612454"/>
            <a:ext cx="455427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u="sng" dirty="0"/>
              <a:t>Getting Started</a:t>
            </a:r>
          </a:p>
          <a:p>
            <a:pPr algn="ctr"/>
            <a:endParaRPr lang="en-US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Are there any windows that use the same amount of glass?  How do their frame lengths differ?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Are there any windows that use the same amount of frame?  How do their glass areas differ?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A5933D-F9B0-4496-A91B-265412D3D8D5}"/>
              </a:ext>
            </a:extLst>
          </p:cNvPr>
          <p:cNvSpPr/>
          <p:nvPr/>
        </p:nvSpPr>
        <p:spPr>
          <a:xfrm>
            <a:off x="7867882" y="5060880"/>
            <a:ext cx="3069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https://nrich.maths.org/10344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84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172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Nalder</dc:creator>
  <cp:lastModifiedBy>Abby Nalder</cp:lastModifiedBy>
  <cp:revision>10</cp:revision>
  <dcterms:created xsi:type="dcterms:W3CDTF">2020-06-07T09:24:57Z</dcterms:created>
  <dcterms:modified xsi:type="dcterms:W3CDTF">2020-06-07T10:26:53Z</dcterms:modified>
</cp:coreProperties>
</file>