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56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7CCE5-2B3B-42E7-86CD-775C90EBE7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C0D042-DA19-4CF3-A009-74AA29DA71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E55527-7931-4B8A-81FA-B5CFCCBD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A522F-7E58-469E-8BCC-46147E53D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17417-9738-44AC-8A25-091CD1D08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85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78B47-F9A8-4464-909C-BD10C89A5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C6EA6-47CB-4C69-AFC3-025723772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09B65E-6A29-438E-9FD5-B147B81B8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DE605-0455-4F7E-BD53-2F1033F0A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0EB7B-476A-42B9-9575-43EA248F0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810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72ADA-89A5-4917-9066-FF9DB8CC4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96AC9-5782-4684-A64D-29AB59268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F31D2-4F86-40F1-BE82-A2DA67982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2E8EF-31D1-4C0B-A6C6-39FD51D2E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4A118-6C43-4CB5-B390-D4F698FB5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06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1FCEA-B5CC-4354-89E2-47E9E0CC4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289AA-39CE-47D4-A0B1-076C9726F6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3BAD79-A7FA-4252-8D6B-CBE0636D5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BEC585-F83C-421E-8F5A-CE3461B55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A59CC-7DC6-44B5-9279-2F89E678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33039-3944-4693-8AA0-57A28BFC7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816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6964F-9454-4A67-BF40-7467D3BB7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8826E-C83C-4191-A60F-58DE37724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6B3C39-BF97-434E-BFB6-9A94696533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31B38B-88DD-4096-BC75-755F7A509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5E4CD-29D3-4878-818B-A77FE23BF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34E23E-6ED7-4185-AB40-E28F30265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194F42-5555-4BE9-83B0-BD81A3515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C5810D-5398-4F3F-9A72-A66FAE97F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32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C0B6E-CAB7-419B-9CA4-1C07A2F2B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12DCBA-BDD9-470D-8C09-7C7913699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013F18-6D2C-404A-A6BA-068001B16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F800C5-2BAE-404A-82E0-B80B255D5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776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96E2C7-1AD8-4AC2-8E37-BCE702D78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09FA38-6F56-4B53-BB74-C9A4FF0D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578329-E218-49F8-84D2-2F99A51C2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443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9C712-0266-42E5-B81F-0E4BD8FF0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9F527-D58C-4229-BC61-12439D58C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26DDC5-32D4-46D6-B042-9B503CED4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4E6D9-6CD2-4BA5-B2F1-B225CA32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C69DA0-C572-47A0-A5BB-F1689601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66FCB3-4DEF-4BB5-B02D-31887CBBE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345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ED09A-CD84-4668-8CF9-6DE8533F8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D1C851-561A-4446-9FDD-0093BCC99E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04BCBB-53CF-4499-AAF2-5FBC4B977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A64E85-2C92-4DF8-A529-B42B8A1D2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C79F6C-A513-4B2B-9EB9-F133BEA4D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12DEB-9267-4ABA-A07E-471F9F90E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828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BA82F-F0D4-4C07-A119-5D12E84B8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AB2ECC-E831-4B84-871C-EE153D4A3B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4A5F8-B50D-473A-A6A2-AD9C739DE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D2B50-3CF6-48F2-9225-11D4DC3FF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F129E7-F8B9-4259-B776-20FD0949E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37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20D82-BDC5-4978-9707-7C021E2C10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7C4C40-A98B-4111-91D3-AB2AD972B8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B0BB1-ED99-4013-B7F2-26F977C16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A8F6B-CB32-449B-8688-7F0DC74CE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47D9A-F21E-4014-9717-AEF92CC2A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801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131AB-7E9D-44AE-B171-5480589C5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A5544-07AB-4140-91A2-4834ED4144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8ED90-EC79-4CA1-A8B1-4D66BBD499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86F3C-4457-4A95-BF62-BB0EC4817A99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B2592-C512-4872-AA5C-07297D56D7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C0772-B329-4F2F-970E-27C5036639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300F6-471D-435A-908E-5DE16D414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327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rich.maths.org/8171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rich.maths.org/780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F0745B-07B3-40EF-9AEC-DD1D783853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62" t="35555" r="34375" b="18889"/>
          <a:stretch/>
        </p:blipFill>
        <p:spPr>
          <a:xfrm>
            <a:off x="1376960" y="1176787"/>
            <a:ext cx="3743325" cy="24556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4E666D-A59F-4D10-B955-CB8CDE0EAE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50" t="28055" r="25703" b="16111"/>
          <a:stretch/>
        </p:blipFill>
        <p:spPr>
          <a:xfrm>
            <a:off x="7196850" y="1049197"/>
            <a:ext cx="3778155" cy="24696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412E22-B909-42D3-A21A-5B60C63AF468}"/>
              </a:ext>
            </a:extLst>
          </p:cNvPr>
          <p:cNvSpPr txBox="1"/>
          <p:nvPr/>
        </p:nvSpPr>
        <p:spPr>
          <a:xfrm>
            <a:off x="4542317" y="37834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Warm Up: Times </a:t>
            </a:r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Tables</a:t>
            </a:r>
            <a:endParaRPr lang="en-GB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D926F9-C6AD-4AF3-A727-7233ACE0E7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72" t="31112" r="25937" b="12916"/>
          <a:stretch/>
        </p:blipFill>
        <p:spPr>
          <a:xfrm>
            <a:off x="1265654" y="3872363"/>
            <a:ext cx="3965938" cy="26072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08E186-98AC-4767-9AFC-A23873BEFFA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407" t="18396" r="25703" b="26250"/>
          <a:stretch/>
        </p:blipFill>
        <p:spPr>
          <a:xfrm>
            <a:off x="7080822" y="3948703"/>
            <a:ext cx="4010213" cy="260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33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6F0E28-489B-4CDE-9EC3-B88F6F11B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50" t="26111" r="13750" b="44306"/>
          <a:stretch/>
        </p:blipFill>
        <p:spPr>
          <a:xfrm>
            <a:off x="884438" y="1743075"/>
            <a:ext cx="10640811" cy="3219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5D65E6-3EC8-47A9-8751-C54EC7F99108}"/>
              </a:ext>
            </a:extLst>
          </p:cNvPr>
          <p:cNvSpPr txBox="1"/>
          <p:nvPr/>
        </p:nvSpPr>
        <p:spPr>
          <a:xfrm>
            <a:off x="4542317" y="37834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Warm Up: Times </a:t>
            </a:r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Tables</a:t>
            </a:r>
            <a:endParaRPr lang="en-GB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599926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D5C54A-7414-4638-A910-7766321381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81" t="28333" r="34844" b="9584"/>
          <a:stretch/>
        </p:blipFill>
        <p:spPr>
          <a:xfrm>
            <a:off x="3376107" y="1038225"/>
            <a:ext cx="5652438" cy="53530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DEC6A1-A89E-4D77-8B52-5A470CE711B5}"/>
              </a:ext>
            </a:extLst>
          </p:cNvPr>
          <p:cNvSpPr txBox="1"/>
          <p:nvPr/>
        </p:nvSpPr>
        <p:spPr>
          <a:xfrm>
            <a:off x="4829175" y="466725"/>
            <a:ext cx="3081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Main Event: Activity 1 </a:t>
            </a:r>
          </a:p>
        </p:txBody>
      </p:sp>
    </p:spTree>
    <p:extLst>
      <p:ext uri="{BB962C8B-B14F-4D97-AF65-F5344CB8AC3E}">
        <p14:creationId xmlns:p14="http://schemas.microsoft.com/office/powerpoint/2010/main" val="1850036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7D9CB1-6B8A-4E00-92A6-D26310CF23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16" t="10794" r="12733" b="28680"/>
          <a:stretch/>
        </p:blipFill>
        <p:spPr>
          <a:xfrm>
            <a:off x="280211" y="836058"/>
            <a:ext cx="6723261" cy="406931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D54D88A-73F3-4116-94FF-02D23769489B}"/>
              </a:ext>
            </a:extLst>
          </p:cNvPr>
          <p:cNvSpPr/>
          <p:nvPr/>
        </p:nvSpPr>
        <p:spPr>
          <a:xfrm>
            <a:off x="1053276" y="6160139"/>
            <a:ext cx="2952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https://nrich.maths.org/8171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683C5B-E8B5-485A-B571-456367168EE6}"/>
              </a:ext>
            </a:extLst>
          </p:cNvPr>
          <p:cNvSpPr txBox="1"/>
          <p:nvPr/>
        </p:nvSpPr>
        <p:spPr>
          <a:xfrm>
            <a:off x="4829175" y="466725"/>
            <a:ext cx="3272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Main Event: Activity 2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87490" y="1182255"/>
            <a:ext cx="458123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Questions</a:t>
            </a:r>
          </a:p>
          <a:p>
            <a:endParaRPr lang="en-GB" dirty="0" smtClean="0"/>
          </a:p>
          <a:p>
            <a:r>
              <a:rPr lang="en-GB" dirty="0" smtClean="0"/>
              <a:t>Try to answer these questions in full sentences and use examples to illustrate your point. </a:t>
            </a:r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How did the results differ from 1908 to 1948? Do you notice any patterns?</a:t>
            </a:r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r>
              <a:rPr lang="en-GB" dirty="0" smtClean="0"/>
              <a:t>The 2012 London Olympics were another 64 years later. How do you think the results differed from 1908 and 1948?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Do you think you could have predicted the results? How would you have done this?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What do you think the results would have been for the 2016 Olympics? </a:t>
            </a:r>
          </a:p>
        </p:txBody>
      </p:sp>
    </p:spTree>
    <p:extLst>
      <p:ext uri="{BB962C8B-B14F-4D97-AF65-F5344CB8AC3E}">
        <p14:creationId xmlns:p14="http://schemas.microsoft.com/office/powerpoint/2010/main" val="4247045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C3A77A-2AC5-44D9-8EF3-1AF36A14A1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906" t="25139" r="14218" b="31526"/>
          <a:stretch/>
        </p:blipFill>
        <p:spPr>
          <a:xfrm>
            <a:off x="143906" y="3752850"/>
            <a:ext cx="5858364" cy="27527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E1B930-AE77-4F1C-8D1E-FE873F90F9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40" t="15000" r="16093" b="50000"/>
          <a:stretch/>
        </p:blipFill>
        <p:spPr>
          <a:xfrm>
            <a:off x="179455" y="1010683"/>
            <a:ext cx="6010276" cy="22639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2F3E0C-9293-4F63-97FC-1514A8E8D7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171" t="20139" r="16563" b="19583"/>
          <a:stretch/>
        </p:blipFill>
        <p:spPr>
          <a:xfrm>
            <a:off x="6292746" y="790203"/>
            <a:ext cx="5461907" cy="35433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C6EB79-4430-446D-8D63-F7CA73D6F2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094" t="34167" r="16796" b="28830"/>
          <a:stretch/>
        </p:blipFill>
        <p:spPr>
          <a:xfrm>
            <a:off x="6189731" y="4479741"/>
            <a:ext cx="5667938" cy="22639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2B9674-ADEE-4A96-A117-FC82AB5F3F2E}"/>
              </a:ext>
            </a:extLst>
          </p:cNvPr>
          <p:cNvSpPr txBox="1"/>
          <p:nvPr/>
        </p:nvSpPr>
        <p:spPr>
          <a:xfrm>
            <a:off x="4722545" y="413890"/>
            <a:ext cx="3140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Main Event: Activity 3 </a:t>
            </a:r>
          </a:p>
        </p:txBody>
      </p:sp>
    </p:spTree>
    <p:extLst>
      <p:ext uri="{BB962C8B-B14F-4D97-AF65-F5344CB8AC3E}">
        <p14:creationId xmlns:p14="http://schemas.microsoft.com/office/powerpoint/2010/main" val="338586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01A439-8169-4B2C-9734-1BC6D5F7AE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73" t="10833" r="13593" b="8889"/>
          <a:stretch/>
        </p:blipFill>
        <p:spPr>
          <a:xfrm>
            <a:off x="390525" y="1104900"/>
            <a:ext cx="6734176" cy="55054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5A8A6F4-F8A8-4AA1-8511-B0EEA2AD73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094" t="35695" r="12890" b="33055"/>
          <a:stretch/>
        </p:blipFill>
        <p:spPr>
          <a:xfrm>
            <a:off x="5505963" y="2066925"/>
            <a:ext cx="6495539" cy="20383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BBD1D5-BE06-46F1-813D-AA76F4FBE7F0}"/>
              </a:ext>
            </a:extLst>
          </p:cNvPr>
          <p:cNvSpPr txBox="1"/>
          <p:nvPr/>
        </p:nvSpPr>
        <p:spPr>
          <a:xfrm>
            <a:off x="4669687" y="465324"/>
            <a:ext cx="3230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Main Event: Activity 4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E80499-873A-46EE-BD24-6C1AB3BAE787}"/>
              </a:ext>
            </a:extLst>
          </p:cNvPr>
          <p:cNvSpPr/>
          <p:nvPr/>
        </p:nvSpPr>
        <p:spPr>
          <a:xfrm>
            <a:off x="7447926" y="5838678"/>
            <a:ext cx="2952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https://nrich.maths.org/7800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6101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28E9B7-0CE5-473E-91C4-12738EA13C7D}"/>
              </a:ext>
            </a:extLst>
          </p:cNvPr>
          <p:cNvSpPr txBox="1"/>
          <p:nvPr/>
        </p:nvSpPr>
        <p:spPr>
          <a:xfrm>
            <a:off x="4829175" y="466725"/>
            <a:ext cx="24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Cool Down: Puzzle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310897-7EAB-4069-BABF-FDC9E8672F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0" t="18294" r="22645" b="10853"/>
          <a:stretch/>
        </p:blipFill>
        <p:spPr>
          <a:xfrm>
            <a:off x="1180213" y="1169582"/>
            <a:ext cx="9377917" cy="503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127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Nalder</dc:creator>
  <cp:lastModifiedBy>Anne Hartshorn</cp:lastModifiedBy>
  <cp:revision>7</cp:revision>
  <dcterms:created xsi:type="dcterms:W3CDTF">2020-06-07T08:03:27Z</dcterms:created>
  <dcterms:modified xsi:type="dcterms:W3CDTF">2020-06-10T12:56:28Z</dcterms:modified>
</cp:coreProperties>
</file>